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636F64-33C4-4073-8684-ED343A6D12A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CEBD9F-41CF-47F4-B1E3-0C2EA01A02D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743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Kinematics Equations </a:t>
            </a:r>
            <a:br>
              <a:rPr lang="en-US" sz="4400" dirty="0" smtClean="0"/>
            </a:br>
            <a:r>
              <a:rPr lang="en-US" sz="4400" dirty="0" smtClean="0"/>
              <a:t>and Gravity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685800"/>
          </a:xfrm>
        </p:spPr>
        <p:txBody>
          <a:bodyPr/>
          <a:lstStyle/>
          <a:p>
            <a:r>
              <a:rPr lang="en-US" dirty="0" smtClean="0"/>
              <a:t>Does gravity ever turn off?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458200" cy="6858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gravity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affect everything in the same way?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62200"/>
            <a:ext cx="84582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dirty="0" smtClean="0"/>
              <a:t>Why does the book hit before the paper?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2192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8821" y="213360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YES!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819400"/>
            <a:ext cx="7528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Air Resistance slows down the paper- but that doesn’t</a:t>
            </a:r>
          </a:p>
          <a:p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hange the fact that gravity is still pulling it down.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3581400"/>
            <a:ext cx="8458200" cy="6858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dirty="0" smtClean="0"/>
              <a:t>If I throw a ball into the air, is gravity affecting it?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4038600"/>
            <a:ext cx="7233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YES. My hand speeds the ball up, but as soon as it </a:t>
            </a:r>
          </a:p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leaves my hand, it begins to slow down. </a:t>
            </a:r>
          </a:p>
          <a:p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4876800"/>
            <a:ext cx="8458200" cy="6858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dirty="0" smtClean="0"/>
              <a:t>When the ball reaches it’s highest point, it briefly comes to a stop before changing direction.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56388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zero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52600" y="5562600"/>
            <a:ext cx="37338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it’s velocity?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828800" y="6019800"/>
            <a:ext cx="37338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it accelerating?  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6172200"/>
            <a:ext cx="1916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Yes! Gravity!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29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acceleration= velocity    = distance/time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time			</a:t>
            </a:r>
            <a:r>
              <a:rPr lang="en-US" dirty="0" err="1" smtClean="0"/>
              <a:t>time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1143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05400" y="2133600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0" y="43434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3505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 smtClean="0"/>
              <a:t>SI units = m/s/s</a:t>
            </a:r>
          </a:p>
          <a:p>
            <a:pPr>
              <a:buNone/>
            </a:pPr>
            <a:r>
              <a:rPr lang="en-US" sz="2800" dirty="0"/>
              <a:t>	 </a:t>
            </a:r>
            <a:r>
              <a:rPr lang="en-US" sz="2800" dirty="0" smtClean="0"/>
              <a:t>   </a:t>
            </a:r>
            <a:r>
              <a:rPr lang="en-US" sz="2800" dirty="0" smtClean="0"/>
              <a:t> = m</a:t>
            </a:r>
          </a:p>
          <a:p>
            <a:pPr>
              <a:buNone/>
            </a:pPr>
            <a:r>
              <a:rPr lang="en-US" sz="2800" dirty="0" smtClean="0"/>
              <a:t>	        s</a:t>
            </a:r>
            <a:r>
              <a:rPr lang="en-US" sz="2800" baseline="300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(+) means forward/up, </a:t>
            </a:r>
          </a:p>
          <a:p>
            <a:r>
              <a:rPr lang="en-US" dirty="0" smtClean="0"/>
              <a:t>(-) means backward/down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+v   +a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-v    -a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+v   -a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-v    +a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048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Forward, speeding up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114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Backward, speeding up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105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Forward, slowing down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6096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Backward, slowing down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00200"/>
          </a:xfrm>
        </p:spPr>
        <p:txBody>
          <a:bodyPr/>
          <a:lstStyle/>
          <a:p>
            <a:r>
              <a:rPr lang="en-US" dirty="0" smtClean="0"/>
              <a:t>If a ball falls off of a shelf and you calculate the velocity right before it hits the floor, will the velocity be + or -?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5052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NEGATIVE… moving down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00200"/>
          </a:xfrm>
        </p:spPr>
        <p:txBody>
          <a:bodyPr/>
          <a:lstStyle/>
          <a:p>
            <a:r>
              <a:rPr lang="en-US" dirty="0" smtClean="0"/>
              <a:t>If you toss a ball in the air, is it’s initial velocity + or -?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5052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Positive… moving up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00200"/>
          </a:xfrm>
        </p:spPr>
        <p:txBody>
          <a:bodyPr/>
          <a:lstStyle/>
          <a:p>
            <a:r>
              <a:rPr lang="en-US" dirty="0" smtClean="0"/>
              <a:t>If you toss a ball in the air, as it rises, will it’s </a:t>
            </a:r>
            <a:r>
              <a:rPr lang="en-US" u="sng" dirty="0" smtClean="0"/>
              <a:t>acceleration</a:t>
            </a:r>
            <a:r>
              <a:rPr lang="en-US" dirty="0" smtClean="0"/>
              <a:t> be + or -?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35052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NEGATIVE… moving upward, but slowing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14600"/>
            <a:ext cx="61722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g </a:t>
            </a:r>
            <a:r>
              <a:rPr lang="en-US" sz="2000" dirty="0" smtClean="0"/>
              <a:t>(on earth) </a:t>
            </a:r>
            <a:r>
              <a:rPr lang="en-US" sz="4000" dirty="0" smtClean="0"/>
              <a:t>= -9.81 m/s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Kinematics Equations: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97000"/>
          <a:ext cx="8229600" cy="4075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36600">
                <a:tc>
                  <a:txBody>
                    <a:bodyPr/>
                    <a:lstStyle/>
                    <a:p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use when you know/need: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Unknown:</a:t>
                      </a:r>
                      <a:endParaRPr lang="en-US" dirty="0"/>
                    </a:p>
                  </a:txBody>
                  <a:tcPr/>
                </a:tc>
              </a:tr>
              <a:tr h="107489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 =  </a:t>
                      </a:r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f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- v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    </a:t>
                      </a:r>
                      <a:r>
                        <a:rPr lang="en-US" dirty="0" err="1" smtClean="0"/>
                        <a:t>Δ</a:t>
                      </a:r>
                      <a:r>
                        <a:rPr lang="en-US" dirty="0" err="1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489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 =  v</a:t>
                      </a:r>
                      <a:r>
                        <a:rPr lang="en-US" baseline="-25000" dirty="0" smtClean="0"/>
                        <a:t>f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- v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 2(</a:t>
                      </a:r>
                      <a:r>
                        <a:rPr lang="en-US" dirty="0" err="1" smtClean="0"/>
                        <a:t>Δd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489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Δd</a:t>
                      </a:r>
                      <a:r>
                        <a:rPr lang="en-US" dirty="0" smtClean="0"/>
                        <a:t>  =  v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 t</a:t>
                      </a:r>
                      <a:r>
                        <a:rPr lang="en-US" baseline="0" dirty="0" smtClean="0"/>
                        <a:t> +   at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43000" y="2743200"/>
            <a:ext cx="533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3810000"/>
            <a:ext cx="76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4648200"/>
            <a:ext cx="26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chemeClr val="bg1"/>
                </a:solidFill>
              </a:rPr>
              <a:t>1</a:t>
            </a:r>
          </a:p>
          <a:p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25908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  v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   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35814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  v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   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472440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  v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   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3657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47244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318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Kinematics Equations  and Gravity</vt:lpstr>
      <vt:lpstr>Gravity</vt:lpstr>
      <vt:lpstr>Acceleration Units</vt:lpstr>
      <vt:lpstr>Acceleration direction</vt:lpstr>
      <vt:lpstr>Thinking Questions</vt:lpstr>
      <vt:lpstr>Thinking Questions</vt:lpstr>
      <vt:lpstr>Thinking Questions</vt:lpstr>
      <vt:lpstr>GRAVITY</vt:lpstr>
      <vt:lpstr>Kinematics Equations: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 Equations  and Gravity</dc:title>
  <dc:creator>Windows User</dc:creator>
  <cp:lastModifiedBy>Windows User</cp:lastModifiedBy>
  <cp:revision>6</cp:revision>
  <dcterms:created xsi:type="dcterms:W3CDTF">2011-09-20T16:36:55Z</dcterms:created>
  <dcterms:modified xsi:type="dcterms:W3CDTF">2011-09-20T17:31:23Z</dcterms:modified>
</cp:coreProperties>
</file>