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FF642-A8AF-495A-A35A-3A038D49CD6A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AB0FD-6B2D-46E6-94CF-0535F3F6AB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A34D-D962-43AE-8D61-1F9456772DCF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AC37-B091-492C-BC9D-EF4A65CF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Draw an arrow to show which direction is North.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Draw two different ways to get from Room 11 to the Orchestra Room using paths that go through doorways and hallways and/or go outside of the building, but not through walls. </a:t>
            </a:r>
            <a:r>
              <a:rPr lang="en-US" sz="2400" dirty="0" smtClean="0"/>
              <a:t>You should start and end at the same points in the Rooms </a:t>
            </a:r>
            <a:r>
              <a:rPr lang="en-US" sz="2400" smtClean="0"/>
              <a:t>for both paths.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Label one path </a:t>
            </a:r>
            <a:r>
              <a:rPr lang="en-US" sz="2400" dirty="0" err="1" smtClean="0"/>
              <a:t>PATH</a:t>
            </a:r>
            <a:r>
              <a:rPr lang="en-US" sz="2400" dirty="0" smtClean="0"/>
              <a:t> A and the other PATH B.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On the back of the page, Write PATH A and then list all of the steps (by counting grid block) that it takes to get from start to finish. (ex: 3 blocks North, 8 blocks West, 4 blocks North, 3 blocks East…). Repeat for PATH B.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For each path, determine the total number of blocks moved in each direction (N,S, E,W).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(ex: in the example give above, the total  blocks moved in the North direction is 7.)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Draw an arrow to show which direction is North.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Draw two different ways to get from Room 11 to the Orchestra Room using paths that go through doorways and hallways and/or go outside of the building, but not through walls.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Label one path </a:t>
            </a:r>
            <a:r>
              <a:rPr lang="en-US" sz="2400" dirty="0" err="1" smtClean="0"/>
              <a:t>PATH</a:t>
            </a:r>
            <a:r>
              <a:rPr lang="en-US" sz="2400" dirty="0" smtClean="0"/>
              <a:t> A and the other PATH B.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On the back of the page, Write PATH A and then list all of the steps (by counting grid block) that it takes to get from start to finish. (ex: 3 blocks North, 8 blocks West, 4 blocks North, 3 blocks East…). Repeat for PATH B.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For each path, determine the total number of blocks moved in each direction (N,S, E,W).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(ex: in the example give above, the total  blocks moved in the North direction is 7.)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Map Directions</vt:lpstr>
      <vt:lpstr>Map Directions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</cp:revision>
  <dcterms:created xsi:type="dcterms:W3CDTF">2011-09-26T18:05:53Z</dcterms:created>
  <dcterms:modified xsi:type="dcterms:W3CDTF">2011-09-26T21:49:53Z</dcterms:modified>
</cp:coreProperties>
</file>