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C8D1-7AF4-4FB4-9A70-1A61177E5B2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10926-7CC2-41C5-8E4B-DFD0401032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Newton’s Laws Enrichment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Find a picture that involves motion.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Glue it to the top of sheet of notebook paper.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the remaining lines, writing in complete sentences, describe:</a:t>
            </a:r>
          </a:p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motion would occur in an ideal world, without friction. (N1L)</a:t>
            </a:r>
          </a:p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motion is actually going to occur and why. (N1L)</a:t>
            </a:r>
          </a:p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force is causing the motion and what the concurrent force pair is. (N3L)</a:t>
            </a:r>
          </a:p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 mass of the moving object is changed, how will that affect its motion.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(N2L)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</cp:revision>
  <dcterms:created xsi:type="dcterms:W3CDTF">2011-10-21T18:50:16Z</dcterms:created>
  <dcterms:modified xsi:type="dcterms:W3CDTF">2011-10-21T20:22:24Z</dcterms:modified>
</cp:coreProperties>
</file>