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9668-81FD-45F0-AD88-76EC61B852FD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D5311-D917-41B3-91B0-90E0417D77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8600"/>
            <a:ext cx="8001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200" dirty="0" smtClean="0"/>
              <a:t>Read sections 40.1-- 40.2 and 40.6 in the Conceptual Physics textbook. </a:t>
            </a:r>
          </a:p>
          <a:p>
            <a:pPr marL="342900" indent="-342900"/>
            <a:endParaRPr lang="en-US" sz="2200" dirty="0" smtClean="0"/>
          </a:p>
          <a:p>
            <a:pPr marL="342900" indent="-342900"/>
            <a:r>
              <a:rPr lang="en-US" sz="2200" dirty="0" smtClean="0"/>
              <a:t>	a. Define: </a:t>
            </a:r>
            <a:r>
              <a:rPr lang="en-US" sz="2200" u="sng" dirty="0" smtClean="0"/>
              <a:t>chain reaction, </a:t>
            </a:r>
          </a:p>
          <a:p>
            <a:pPr marL="342900" indent="-342900"/>
            <a:r>
              <a:rPr lang="en-US" sz="2200" dirty="0" smtClean="0"/>
              <a:t>			</a:t>
            </a:r>
            <a:r>
              <a:rPr lang="en-US" sz="2200" u="sng" dirty="0" smtClean="0"/>
              <a:t>nuclear fission, </a:t>
            </a:r>
            <a:br>
              <a:rPr lang="en-US" sz="2200" u="sng" dirty="0" smtClean="0"/>
            </a:br>
            <a:r>
              <a:rPr lang="en-US" sz="2200" dirty="0" smtClean="0"/>
              <a:t>		</a:t>
            </a:r>
            <a:r>
              <a:rPr lang="en-US" sz="2200" u="sng" dirty="0" smtClean="0"/>
              <a:t>nuclear fusion</a:t>
            </a:r>
            <a:r>
              <a:rPr lang="en-US" sz="2200" dirty="0" smtClean="0"/>
              <a:t>	</a:t>
            </a:r>
          </a:p>
          <a:p>
            <a:pPr marL="342900" indent="-342900"/>
            <a:r>
              <a:rPr lang="en-US" sz="2200" dirty="0" smtClean="0"/>
              <a:t>	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b. Answer the Review Questions 3,4,10 at the end of the chapter. </a:t>
            </a:r>
          </a:p>
          <a:p>
            <a:pPr marL="342900" indent="-342900"/>
            <a:endParaRPr lang="en-US" sz="2200" dirty="0"/>
          </a:p>
          <a:p>
            <a:pPr marL="342900" indent="-342900"/>
            <a:r>
              <a:rPr lang="en-US" sz="2200" dirty="0" smtClean="0"/>
              <a:t>	c. At the end of the page, describe in your own words how a nuclear power plant works. Also Include: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- whether a chain reaction occurs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- if the process is fission or fusion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- one advantage of nuclear power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- one of the disadvantages of nuclear power. </a:t>
            </a:r>
          </a:p>
          <a:p>
            <a:pPr marL="342900" indent="-342900"/>
            <a:endParaRPr lang="en-US" sz="2200" dirty="0"/>
          </a:p>
          <a:p>
            <a:pPr marL="342900" indent="-342900"/>
            <a:r>
              <a:rPr lang="en-US" sz="2200" dirty="0" smtClean="0"/>
              <a:t>Turn this page into the class tray. (A-day: staple to your work from last class and then turn in.  </a:t>
            </a:r>
          </a:p>
          <a:p>
            <a:pPr marL="342900" indent="-342900"/>
            <a:r>
              <a:rPr lang="en-US" sz="2200" dirty="0"/>
              <a:t>	</a:t>
            </a:r>
            <a:r>
              <a:rPr lang="en-US" sz="2200" dirty="0" smtClean="0"/>
              <a:t>	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2012-03-29T17:07:42Z</dcterms:created>
  <dcterms:modified xsi:type="dcterms:W3CDTF">2012-03-29T17:16:08Z</dcterms:modified>
</cp:coreProperties>
</file>