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953-0A8F-4222-A2FE-979E2181CB86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2E6B-E444-4992-8757-7DDA5E46F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953-0A8F-4222-A2FE-979E2181CB86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2E6B-E444-4992-8757-7DDA5E46F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953-0A8F-4222-A2FE-979E2181CB86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2E6B-E444-4992-8757-7DDA5E46F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953-0A8F-4222-A2FE-979E2181CB86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2E6B-E444-4992-8757-7DDA5E46F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953-0A8F-4222-A2FE-979E2181CB86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2E6B-E444-4992-8757-7DDA5E46F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953-0A8F-4222-A2FE-979E2181CB86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2E6B-E444-4992-8757-7DDA5E46F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953-0A8F-4222-A2FE-979E2181CB86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2E6B-E444-4992-8757-7DDA5E46F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953-0A8F-4222-A2FE-979E2181CB86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2E6B-E444-4992-8757-7DDA5E46F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953-0A8F-4222-A2FE-979E2181CB86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2E6B-E444-4992-8757-7DDA5E46F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953-0A8F-4222-A2FE-979E2181CB86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2E6B-E444-4992-8757-7DDA5E46F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953-0A8F-4222-A2FE-979E2181CB86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2E6B-E444-4992-8757-7DDA5E46F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92953-0A8F-4222-A2FE-979E2181CB86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B2E6B-E444-4992-8757-7DDA5E46F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Review Week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DNA and RNA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mtClean="0"/>
              <a:t>B.6A  Fall 2005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E6F58-7A2B-464B-AD17-7A931F331B89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13619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219200"/>
            <a:ext cx="7924800" cy="3838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mtClean="0"/>
              <a:t>B.6A  Fall 2005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C83F6-4C28-4A12-B18C-44FB8B2D64D7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2970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1219200"/>
            <a:ext cx="7924800" cy="3838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What: 	</a:t>
            </a:r>
            <a:r>
              <a:rPr lang="en-US" sz="2800" u="sng" dirty="0" smtClean="0"/>
              <a:t>‘</a:t>
            </a:r>
            <a:r>
              <a:rPr lang="en-US" sz="2800" u="sng" dirty="0" err="1" smtClean="0"/>
              <a:t>deoxyribose</a:t>
            </a:r>
            <a:r>
              <a:rPr lang="en-US" sz="2800" u="sng" dirty="0" smtClean="0"/>
              <a:t> nucleic acid’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        	</a:t>
            </a:r>
            <a:r>
              <a:rPr lang="en-US" sz="2800" u="sng" dirty="0" smtClean="0"/>
              <a:t>genetic material</a:t>
            </a:r>
            <a:r>
              <a:rPr lang="en-US" sz="2800" dirty="0"/>
              <a:t>	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Why:    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dirty="0" smtClean="0"/>
              <a:t> makes </a:t>
            </a:r>
            <a:r>
              <a:rPr lang="en-US" sz="2800" u="sng" dirty="0" smtClean="0"/>
              <a:t>identical copies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			             </a:t>
            </a:r>
            <a:r>
              <a:rPr lang="en-US" sz="2800" u="sng" dirty="0" smtClean="0"/>
              <a:t>daughter cells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dirty="0" smtClean="0"/>
              <a:t>How: 	</a:t>
            </a:r>
            <a:r>
              <a:rPr lang="en-US" sz="2800" dirty="0" smtClean="0"/>
              <a:t>holds  </a:t>
            </a:r>
            <a:r>
              <a:rPr lang="en-US" sz="2800" u="sng" dirty="0" smtClean="0"/>
              <a:t>code</a:t>
            </a:r>
            <a:r>
              <a:rPr lang="en-US" sz="2800" dirty="0" smtClean="0"/>
              <a:t> 	    for </a:t>
            </a: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u="sng" dirty="0" smtClean="0"/>
              <a:t>amino acids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u="sng" dirty="0" err="1" smtClean="0"/>
              <a:t>codons</a:t>
            </a:r>
            <a:r>
              <a:rPr lang="en-US" dirty="0" smtClean="0"/>
              <a:t>             </a:t>
            </a:r>
            <a:r>
              <a:rPr lang="en-US" u="sng" dirty="0" smtClean="0"/>
              <a:t>proteins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		               </a:t>
            </a:r>
            <a:r>
              <a:rPr lang="en-US" u="sng" dirty="0" smtClean="0"/>
              <a:t>traits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DNA: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7462" r="35821"/>
          <a:stretch>
            <a:fillRect/>
          </a:stretch>
        </p:blipFill>
        <p:spPr bwMode="auto">
          <a:xfrm>
            <a:off x="228600" y="1752600"/>
            <a:ext cx="3276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1828800" y="1905000"/>
            <a:ext cx="11430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524000"/>
            <a:ext cx="55626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Located in the nucleus</a:t>
            </a:r>
            <a:endParaRPr lang="en-US" dirty="0"/>
          </a:p>
        </p:txBody>
      </p:sp>
      <p:pic>
        <p:nvPicPr>
          <p:cNvPr id="1029" name="Picture 5" descr="http://dna.microbiologyguide.com/s/10002/pics/dnabases.gif"/>
          <p:cNvPicPr>
            <a:picLocks noChangeAspect="1" noChangeArrowheads="1"/>
          </p:cNvPicPr>
          <p:nvPr/>
        </p:nvPicPr>
        <p:blipFill>
          <a:blip r:embed="rId3" cstate="print"/>
          <a:srcRect t="44036" r="39086" b="1651"/>
          <a:stretch>
            <a:fillRect/>
          </a:stretch>
        </p:blipFill>
        <p:spPr bwMode="auto">
          <a:xfrm>
            <a:off x="5029200" y="2743200"/>
            <a:ext cx="2286000" cy="28194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705600" y="3810000"/>
            <a:ext cx="2071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Complement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4800" y="3810000"/>
            <a:ext cx="1137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Strand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724400" y="4419600"/>
            <a:ext cx="381000" cy="76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6858000" y="4343400"/>
            <a:ext cx="3048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dna.microbiologyguide.com/s/10002/pics/dnabases.gif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t="44036" r="49486" b="1651"/>
          <a:stretch>
            <a:fillRect/>
          </a:stretch>
        </p:blipFill>
        <p:spPr bwMode="auto">
          <a:xfrm>
            <a:off x="2971800" y="533400"/>
            <a:ext cx="2590800" cy="38531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943600" y="2438400"/>
            <a:ext cx="315740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Backbone</a:t>
            </a:r>
          </a:p>
          <a:p>
            <a:r>
              <a:rPr lang="en-US" sz="2800" dirty="0" err="1" smtClean="0"/>
              <a:t>Deoxyribose</a:t>
            </a:r>
            <a:r>
              <a:rPr lang="en-US" sz="2800" dirty="0" smtClean="0"/>
              <a:t> (sugar) </a:t>
            </a:r>
          </a:p>
          <a:p>
            <a:r>
              <a:rPr lang="en-US" sz="2800" dirty="0" smtClean="0"/>
              <a:t>Phosphate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4876800"/>
            <a:ext cx="24506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Base Pairs</a:t>
            </a:r>
          </a:p>
          <a:p>
            <a:r>
              <a:rPr lang="en-US" sz="2800" dirty="0" smtClean="0"/>
              <a:t>Nitrogen Bases </a:t>
            </a:r>
          </a:p>
          <a:p>
            <a:r>
              <a:rPr lang="en-US" sz="2800" dirty="0" smtClean="0"/>
              <a:t>Nucleotides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295400"/>
            <a:ext cx="2441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Hydrogen Bond</a:t>
            </a:r>
            <a:endParaRPr lang="en-US" sz="2800" dirty="0"/>
          </a:p>
        </p:txBody>
      </p:sp>
      <p:cxnSp>
        <p:nvCxnSpPr>
          <p:cNvPr id="15" name="Straight Arrow Connector 14"/>
          <p:cNvCxnSpPr>
            <a:stCxn id="6" idx="0"/>
          </p:cNvCxnSpPr>
          <p:nvPr/>
        </p:nvCxnSpPr>
        <p:spPr>
          <a:xfrm rot="5400000" flipH="1" flipV="1">
            <a:off x="4422652" y="4498852"/>
            <a:ext cx="457200" cy="2986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3810000" y="4495800"/>
            <a:ext cx="4572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5562600" y="3200400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295900" y="3162300"/>
            <a:ext cx="1143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3733800" y="4876800"/>
            <a:ext cx="1143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209800" y="1828800"/>
            <a:ext cx="1981200" cy="1524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dna.microbiologyguide.com/s/10002/pics/dnabases.gif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t="44036" r="49486" b="1651"/>
          <a:stretch>
            <a:fillRect/>
          </a:stretch>
        </p:blipFill>
        <p:spPr bwMode="auto">
          <a:xfrm>
            <a:off x="685800" y="1676400"/>
            <a:ext cx="2590800" cy="38531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of nucleotides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1"/>
            <a:ext cx="3124200" cy="236220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A           T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dirty="0" smtClean="0"/>
              <a:t>        C           G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0" y="1752600"/>
            <a:ext cx="5029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Adenine- Thymine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Guanine- Cytosine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A – 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C – G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5638800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The Code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DNA can’t move out of the nucleus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RNA makes copies of DNA and </a:t>
            </a:r>
            <a:r>
              <a:rPr lang="en-US" u="sng" dirty="0" smtClean="0"/>
              <a:t>carries the code from DNA to the </a:t>
            </a:r>
            <a:r>
              <a:rPr lang="en-US" u="sng" dirty="0" err="1" smtClean="0"/>
              <a:t>ribosomes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** RNA doesn’t have Thymine. It uses </a:t>
            </a:r>
            <a:r>
              <a:rPr lang="en-US" dirty="0" err="1" smtClean="0"/>
              <a:t>Uracil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A – U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   G – C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copying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 DNA double helix untwists itself.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The DNA double helix unzips itself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RNA makes a copy of one side of the DNA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u="sng" dirty="0" smtClean="0"/>
              <a:t>transcription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4.  RNA carries the copy to the </a:t>
            </a:r>
            <a:r>
              <a:rPr lang="en-US" dirty="0" err="1" smtClean="0"/>
              <a:t>ribosomes</a:t>
            </a:r>
            <a:r>
              <a:rPr lang="en-US" dirty="0" smtClean="0"/>
              <a:t> and instructs to make proteins (</a:t>
            </a:r>
            <a:r>
              <a:rPr lang="en-US" u="sng" dirty="0" smtClean="0"/>
              <a:t>translation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8916" name="Picture 4" descr="http://employees.csbsju.edu/hjakubowski/classes/ch331/dna/chromosome.gif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 l="66521" t="65185" r="7221" b="8148"/>
          <a:stretch>
            <a:fillRect/>
          </a:stretch>
        </p:blipFill>
        <p:spPr bwMode="auto">
          <a:xfrm rot="5400000">
            <a:off x="6972300" y="1104900"/>
            <a:ext cx="1143000" cy="1371600"/>
          </a:xfrm>
          <a:prstGeom prst="rect">
            <a:avLst/>
          </a:prstGeom>
          <a:noFill/>
        </p:spPr>
      </p:pic>
      <p:pic>
        <p:nvPicPr>
          <p:cNvPr id="38918" name="Picture 6" descr="http://www.dna-sequencing-service.com/wp-content/uploads/2010/06/transcription-of-dna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25862" t="16949" r="44828" b="15254"/>
          <a:stretch>
            <a:fillRect/>
          </a:stretch>
        </p:blipFill>
        <p:spPr bwMode="auto">
          <a:xfrm rot="5400000">
            <a:off x="6715125" y="2352675"/>
            <a:ext cx="971550" cy="1143000"/>
          </a:xfrm>
          <a:prstGeom prst="rect">
            <a:avLst/>
          </a:prstGeom>
          <a:noFill/>
        </p:spPr>
      </p:pic>
      <p:pic>
        <p:nvPicPr>
          <p:cNvPr id="38920" name="Picture 8" descr="http://biology.unm.edu/ccouncil/Biology_124/Images/transcriptio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3581400"/>
            <a:ext cx="1524000" cy="1923627"/>
          </a:xfrm>
          <a:prstGeom prst="rect">
            <a:avLst/>
          </a:prstGeom>
          <a:noFill/>
        </p:spPr>
      </p:pic>
      <p:pic>
        <p:nvPicPr>
          <p:cNvPr id="38922" name="Picture 10" descr="http://www.cbs.dtu.dk/staff/dave/roanoke/fig10_38a.jpg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 l="21333" t="30000"/>
          <a:stretch>
            <a:fillRect/>
          </a:stretch>
        </p:blipFill>
        <p:spPr bwMode="auto">
          <a:xfrm>
            <a:off x="6553200" y="5791200"/>
            <a:ext cx="22479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6213" y="1828800"/>
            <a:ext cx="8110996" cy="40386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905000"/>
            <a:ext cx="8110996" cy="4038600"/>
          </a:xfrm>
        </p:spPr>
      </p:pic>
      <p:sp>
        <p:nvSpPr>
          <p:cNvPr id="5" name="Rectangle 4"/>
          <p:cNvSpPr/>
          <p:nvPr/>
        </p:nvSpPr>
        <p:spPr>
          <a:xfrm>
            <a:off x="2133600" y="3352800"/>
            <a:ext cx="2895600" cy="457200"/>
          </a:xfrm>
          <a:prstGeom prst="rect">
            <a:avLst/>
          </a:prstGeom>
          <a:solidFill>
            <a:srgbClr val="FFFF00">
              <a:alpha val="36863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120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Science Review Week 3</vt:lpstr>
      <vt:lpstr>DNA</vt:lpstr>
      <vt:lpstr>Components of DNA:</vt:lpstr>
      <vt:lpstr>Slide 4</vt:lpstr>
      <vt:lpstr>Names of nucleotides</vt:lpstr>
      <vt:lpstr>RNA</vt:lpstr>
      <vt:lpstr>The copying process</vt:lpstr>
      <vt:lpstr>Slide 8</vt:lpstr>
      <vt:lpstr>Slide 9</vt:lpstr>
      <vt:lpstr>B.6A  Fall 2005</vt:lpstr>
      <vt:lpstr>B.6A  Fall 2005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Review Week 3</dc:title>
  <dc:creator>Windows User</dc:creator>
  <cp:lastModifiedBy>Windows User</cp:lastModifiedBy>
  <cp:revision>9</cp:revision>
  <dcterms:created xsi:type="dcterms:W3CDTF">2011-01-21T03:10:31Z</dcterms:created>
  <dcterms:modified xsi:type="dcterms:W3CDTF">2011-01-21T04:56:36Z</dcterms:modified>
</cp:coreProperties>
</file>