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88650-08D2-4626-B293-D3875AEBC1C7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C26B3-7799-4C6C-A444-18053A612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0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4E2A7-B3D5-4873-B7AA-42DEB2190B95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897F-0304-478D-8C54-A39EC2A89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EC470D-5C83-460D-9B88-CE4379DCBE7B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B50BD2-D09F-425B-99FC-8164C93ED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257800" cy="5794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year </a:t>
            </a:r>
            <a:r>
              <a:rPr lang="en-US" dirty="0" smtClean="0">
                <a:solidFill>
                  <a:schemeClr val="tx1"/>
                </a:solidFill>
              </a:rPr>
              <a:t>Science electives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533400" y="1219200"/>
          <a:ext cx="7848600" cy="396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2680"/>
                <a:gridCol w="1674368"/>
                <a:gridCol w="2511552"/>
              </a:tblGrid>
              <a:tr h="397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Pre-</a:t>
                      </a:r>
                      <a:r>
                        <a:rPr lang="en-US" dirty="0" err="1" smtClean="0"/>
                        <a:t>Reqs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Advanced Biotechnology/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Dual-credit Biotechnology</a:t>
                      </a:r>
                    </a:p>
                    <a:p>
                      <a:endParaRPr lang="en-US" sz="16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Lazare</a:t>
                      </a:r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/104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Bio and</a:t>
                      </a:r>
                      <a:r>
                        <a:rPr lang="en-US" sz="1400" b="1" baseline="0" dirty="0" smtClean="0">
                          <a:latin typeface="Gulim" pitchFamily="34" charset="-127"/>
                          <a:ea typeface="Gulim" pitchFamily="34" charset="-127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Gulim" pitchFamily="34" charset="-127"/>
                          <a:ea typeface="Gulim" pitchFamily="34" charset="-127"/>
                        </a:rPr>
                        <a:t>Chem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57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Anatomy and Physiology</a:t>
                      </a:r>
                      <a:endParaRPr lang="en-US" sz="1600" b="1" dirty="0" smtClean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Taylor/118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Bio/IPC/</a:t>
                      </a:r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chem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Aquatic Science</a:t>
                      </a:r>
                      <a:endParaRPr lang="en-US" sz="1600" b="1" dirty="0" smtClean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Schwarz/112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Bio/</a:t>
                      </a:r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Chem</a:t>
                      </a:r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/IPC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2964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Dual-Credit Biology</a:t>
                      </a:r>
                    </a:p>
                    <a:p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(ACC Bio for Non-Science</a:t>
                      </a:r>
                      <a:r>
                        <a:rPr lang="en-US" sz="1600" b="1" baseline="0" dirty="0" smtClean="0">
                          <a:latin typeface="Gulim" pitchFamily="34" charset="-127"/>
                          <a:ea typeface="Gulim" pitchFamily="34" charset="-127"/>
                        </a:rPr>
                        <a:t> Majors)</a:t>
                      </a:r>
                      <a:endParaRPr lang="en-US" sz="1600" b="1" dirty="0" smtClean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Lazare</a:t>
                      </a:r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/104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Bio and </a:t>
                      </a:r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Chem</a:t>
                      </a:r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/</a:t>
                      </a:r>
                      <a:r>
                        <a:rPr lang="en-US" sz="1400" b="1" baseline="0" dirty="0" smtClean="0">
                          <a:latin typeface="Gulim" pitchFamily="34" charset="-127"/>
                          <a:ea typeface="Gulim" pitchFamily="34" charset="-127"/>
                        </a:rPr>
                        <a:t> Teacher Sig.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21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Astronomy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O’Dell/111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Bio/IPC/</a:t>
                      </a:r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chem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6336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AP </a:t>
                      </a:r>
                      <a:r>
                        <a:rPr lang="en-US" sz="1600" b="1" dirty="0" err="1" smtClean="0">
                          <a:latin typeface="Gulim" pitchFamily="34" charset="-127"/>
                          <a:ea typeface="Gulim" pitchFamily="34" charset="-127"/>
                        </a:rPr>
                        <a:t>Chem</a:t>
                      </a:r>
                      <a:r>
                        <a:rPr lang="en-US" sz="1600" b="1" dirty="0" smtClean="0">
                          <a:latin typeface="Gulim" pitchFamily="34" charset="-127"/>
                          <a:ea typeface="Gulim" pitchFamily="34" charset="-127"/>
                        </a:rPr>
                        <a:t>/Bio/Physics</a:t>
                      </a:r>
                      <a:endParaRPr lang="en-US" sz="16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Westmoreland/</a:t>
                      </a:r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Oleniczak</a:t>
                      </a:r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/</a:t>
                      </a:r>
                      <a:r>
                        <a:rPr lang="en-US" sz="1400" b="1" dirty="0" err="1" smtClean="0">
                          <a:latin typeface="Gulim" pitchFamily="34" charset="-127"/>
                          <a:ea typeface="Gulim" pitchFamily="34" charset="-127"/>
                        </a:rPr>
                        <a:t>Wofford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Gulim" pitchFamily="34" charset="-127"/>
                          <a:ea typeface="Gulim" pitchFamily="34" charset="-127"/>
                        </a:rPr>
                        <a:t>See Teacher</a:t>
                      </a:r>
                      <a:endParaRPr lang="en-US" sz="1400" b="1" dirty="0">
                        <a:latin typeface="Gulim" pitchFamily="34" charset="-127"/>
                        <a:ea typeface="Gulim" pitchFamily="34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5334000"/>
            <a:ext cx="7255512" cy="92333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* You must PASS </a:t>
            </a:r>
            <a:r>
              <a:rPr lang="en-US" u="sng" dirty="0" smtClean="0"/>
              <a:t>four</a:t>
            </a:r>
            <a:r>
              <a:rPr lang="en-US" dirty="0" smtClean="0"/>
              <a:t> years of science to graduate. If you fail</a:t>
            </a:r>
          </a:p>
          <a:p>
            <a:r>
              <a:rPr lang="en-US" dirty="0" smtClean="0"/>
              <a:t>a</a:t>
            </a:r>
            <a:r>
              <a:rPr lang="en-US" dirty="0" smtClean="0"/>
              <a:t> class and have not made it up, you must register for two science </a:t>
            </a:r>
          </a:p>
          <a:p>
            <a:r>
              <a:rPr lang="en-US" dirty="0" smtClean="0"/>
              <a:t>classes.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707</TotalTime>
  <Words>80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4th year Science electives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71</cp:revision>
  <dcterms:created xsi:type="dcterms:W3CDTF">2011-12-12T15:50:05Z</dcterms:created>
  <dcterms:modified xsi:type="dcterms:W3CDTF">2012-01-17T19:19:40Z</dcterms:modified>
</cp:coreProperties>
</file>