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0BAD-0DA4-493D-B080-17C865CCC032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0FFC-6FD9-411C-8769-99A0BCF66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0BAD-0DA4-493D-B080-17C865CCC032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0FFC-6FD9-411C-8769-99A0BCF66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0BAD-0DA4-493D-B080-17C865CCC032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0FFC-6FD9-411C-8769-99A0BCF66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0BAD-0DA4-493D-B080-17C865CCC032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0FFC-6FD9-411C-8769-99A0BCF66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0BAD-0DA4-493D-B080-17C865CCC032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0FFC-6FD9-411C-8769-99A0BCF66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0BAD-0DA4-493D-B080-17C865CCC032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0FFC-6FD9-411C-8769-99A0BCF66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0BAD-0DA4-493D-B080-17C865CCC032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0FFC-6FD9-411C-8769-99A0BCF66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0BAD-0DA4-493D-B080-17C865CCC032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0FFC-6FD9-411C-8769-99A0BCF66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0BAD-0DA4-493D-B080-17C865CCC032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0FFC-6FD9-411C-8769-99A0BCF66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0BAD-0DA4-493D-B080-17C865CCC032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0FFC-6FD9-411C-8769-99A0BCF66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0BAD-0DA4-493D-B080-17C865CCC032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0FFC-6FD9-411C-8769-99A0BCF66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40BAD-0DA4-493D-B080-17C865CCC032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A0FFC-6FD9-411C-8769-99A0BCF66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upload.wikimedia.org/wikipedia/commons/5/54/VoltaBattery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Electrical Circuits</a:t>
            </a:r>
            <a:endParaRPr lang="en-US" dirty="0"/>
          </a:p>
        </p:txBody>
      </p:sp>
      <p:pic>
        <p:nvPicPr>
          <p:cNvPr id="4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60074" y="1371600"/>
            <a:ext cx="8161689" cy="43434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9_1 circuitdiagram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2350" t="32957"/>
          <a:stretch>
            <a:fillRect/>
          </a:stretch>
        </p:blipFill>
        <p:spPr bwMode="auto">
          <a:xfrm>
            <a:off x="304800" y="762000"/>
            <a:ext cx="6991269" cy="527780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391400" y="3810000"/>
            <a:ext cx="1143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General symbol for resistor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7162800" y="3429000"/>
            <a:ext cx="4572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06_1 closed circuit"/>
          <p:cNvPicPr>
            <a:picLocks noChangeAspect="1" noChangeArrowheads="1"/>
          </p:cNvPicPr>
          <p:nvPr/>
        </p:nvPicPr>
        <p:blipFill>
          <a:blip r:embed="rId2" cstate="print"/>
          <a:srcRect l="7075" t="21496" r="5167" b="4394"/>
          <a:stretch>
            <a:fillRect/>
          </a:stretch>
        </p:blipFill>
        <p:spPr bwMode="auto">
          <a:xfrm>
            <a:off x="1600200" y="3733800"/>
            <a:ext cx="5334000" cy="3014870"/>
          </a:xfrm>
          <a:prstGeom prst="rect">
            <a:avLst/>
          </a:prstGeom>
          <a:noFill/>
        </p:spPr>
      </p:pic>
      <p:pic>
        <p:nvPicPr>
          <p:cNvPr id="5" name="Picture 2" descr="06_1 opencircuit"/>
          <p:cNvPicPr>
            <a:picLocks noChangeAspect="1" noChangeArrowheads="1"/>
          </p:cNvPicPr>
          <p:nvPr/>
        </p:nvPicPr>
        <p:blipFill>
          <a:blip r:embed="rId3" cstate="print"/>
          <a:srcRect l="7369" t="20939" r="4197" b="5658"/>
          <a:stretch>
            <a:fillRect/>
          </a:stretch>
        </p:blipFill>
        <p:spPr bwMode="auto">
          <a:xfrm>
            <a:off x="1600200" y="533400"/>
            <a:ext cx="54864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Measuring Voltage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4224338" cy="3638550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0" y="1600200"/>
            <a:ext cx="4343400" cy="3505200"/>
          </a:xfrm>
        </p:spPr>
        <p:txBody>
          <a:bodyPr>
            <a:normAutofit/>
          </a:bodyPr>
          <a:lstStyle/>
          <a:p>
            <a:r>
              <a:rPr lang="en-US" sz="2400" dirty="0"/>
              <a:t>Set the meter to DC volts</a:t>
            </a:r>
            <a:r>
              <a:rPr lang="en-US" sz="2400" dirty="0" smtClean="0"/>
              <a:t>. (DCV 20)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Touch the </a:t>
            </a:r>
            <a:r>
              <a:rPr lang="en-US" sz="2400" dirty="0" smtClean="0"/>
              <a:t>red lead </a:t>
            </a:r>
            <a:r>
              <a:rPr lang="en-US" sz="2400" dirty="0"/>
              <a:t>of </a:t>
            </a:r>
            <a:r>
              <a:rPr lang="en-US" sz="2400" dirty="0" smtClean="0"/>
              <a:t>the </a:t>
            </a:r>
            <a:r>
              <a:rPr lang="en-US" sz="2400" dirty="0"/>
              <a:t>to the (+) battery terminal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Touch the </a:t>
            </a:r>
            <a:r>
              <a:rPr lang="en-US" sz="2400" dirty="0" smtClean="0"/>
              <a:t>black lead to </a:t>
            </a:r>
            <a:r>
              <a:rPr lang="en-US" sz="2400" dirty="0"/>
              <a:t>the (-) battery terminal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5486400"/>
            <a:ext cx="62140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To test multiple batteries, touch leads to the ends of the series.</a:t>
            </a:r>
          </a:p>
          <a:p>
            <a:r>
              <a:rPr lang="en-US" dirty="0" smtClean="0"/>
              <a:t>* The terminal of a 9V are on the top</a:t>
            </a:r>
          </a:p>
          <a:p>
            <a:r>
              <a:rPr lang="en-US" dirty="0" smtClean="0"/>
              <a:t>* Do not take batteries out of a circuit to test them.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VoltaBatte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8889" r="18222"/>
          <a:stretch>
            <a:fillRect/>
          </a:stretch>
        </p:blipFill>
        <p:spPr bwMode="auto">
          <a:xfrm>
            <a:off x="1066800" y="457200"/>
            <a:ext cx="3124200" cy="5715000"/>
          </a:xfrm>
          <a:prstGeom prst="rect">
            <a:avLst/>
          </a:prstGeom>
          <a:noFill/>
        </p:spPr>
      </p:pic>
      <p:pic>
        <p:nvPicPr>
          <p:cNvPr id="1028" name="Picture 4" descr="http://physics.kenyon.edu/EarlyApparatus/Electricity/Voltaic_Pile/Maynooth50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33400"/>
            <a:ext cx="1905000" cy="5465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e137151\Desktop\Parallel in Hous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066800"/>
            <a:ext cx="5358509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79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Electrical Circuits</vt:lpstr>
      <vt:lpstr>Slide 2</vt:lpstr>
      <vt:lpstr>Slide 3</vt:lpstr>
      <vt:lpstr>Measuring Voltage</vt:lpstr>
      <vt:lpstr>Slide 5</vt:lpstr>
      <vt:lpstr>Slide 6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Circuits</dc:title>
  <dc:creator>Windows User</dc:creator>
  <cp:lastModifiedBy>Windows User</cp:lastModifiedBy>
  <cp:revision>4</cp:revision>
  <dcterms:created xsi:type="dcterms:W3CDTF">2012-01-13T15:25:02Z</dcterms:created>
  <dcterms:modified xsi:type="dcterms:W3CDTF">2012-01-13T22:13:05Z</dcterms:modified>
</cp:coreProperties>
</file>