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5C08-2ADD-4863-A6EE-2CF527F495A8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D088-DF09-4A73-8400-34FD5A1FF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Instructions:</a:t>
            </a:r>
          </a:p>
          <a:p>
            <a:r>
              <a:rPr lang="en-US" sz="2200" dirty="0" smtClean="0"/>
              <a:t>To prepare to learn about nuclear physics, you must first understand what radioactivity is. </a:t>
            </a:r>
          </a:p>
          <a:p>
            <a:endParaRPr lang="en-US" sz="2200" dirty="0"/>
          </a:p>
          <a:p>
            <a:pPr marL="342900" indent="-342900">
              <a:buAutoNum type="arabicPeriod"/>
            </a:pPr>
            <a:r>
              <a:rPr lang="en-US" sz="2200" dirty="0" smtClean="0"/>
              <a:t>Read sections 39.1--39.4, and 39.11 in the </a:t>
            </a:r>
            <a:r>
              <a:rPr lang="en-US" sz="2200" u="sng" dirty="0" smtClean="0"/>
              <a:t>Conceptual Physics</a:t>
            </a:r>
            <a:r>
              <a:rPr lang="en-US" sz="2200" dirty="0" smtClean="0"/>
              <a:t> textbook.</a:t>
            </a:r>
            <a:endParaRPr lang="en-US" sz="2200" dirty="0" smtClean="0"/>
          </a:p>
          <a:p>
            <a:pPr marL="342900" indent="-342900">
              <a:buAutoNum type="arabicPeriod" startAt="2"/>
            </a:pPr>
            <a:r>
              <a:rPr lang="en-US" sz="2200" dirty="0" smtClean="0"/>
              <a:t>On your own paper:</a:t>
            </a:r>
          </a:p>
          <a:p>
            <a:pPr marL="800100" lvl="1" indent="-342900">
              <a:buAutoNum type="alphaLcPeriod"/>
            </a:pPr>
            <a:r>
              <a:rPr lang="en-US" sz="2200" dirty="0" smtClean="0"/>
              <a:t>Define the terms </a:t>
            </a:r>
            <a:r>
              <a:rPr lang="en-US" sz="2200" u="sng" dirty="0" smtClean="0"/>
              <a:t>strong force</a:t>
            </a:r>
            <a:r>
              <a:rPr lang="en-US" sz="2200" dirty="0" smtClean="0"/>
              <a:t>, </a:t>
            </a:r>
            <a:r>
              <a:rPr lang="en-US" sz="2200" u="sng" dirty="0" smtClean="0"/>
              <a:t>radioactive decay</a:t>
            </a:r>
            <a:r>
              <a:rPr lang="en-US" sz="2200" dirty="0" smtClean="0"/>
              <a:t>, </a:t>
            </a:r>
            <a:r>
              <a:rPr lang="en-US" sz="2200" u="sng" dirty="0" smtClean="0"/>
              <a:t>alpha particle</a:t>
            </a:r>
            <a:r>
              <a:rPr lang="en-US" sz="2200" dirty="0" smtClean="0"/>
              <a:t>, </a:t>
            </a:r>
            <a:r>
              <a:rPr lang="en-US" sz="2200" u="sng" dirty="0" smtClean="0"/>
              <a:t>beta particle</a:t>
            </a:r>
            <a:r>
              <a:rPr lang="en-US" sz="2200" dirty="0" smtClean="0"/>
              <a:t>, and</a:t>
            </a:r>
          </a:p>
          <a:p>
            <a:pPr marL="800100" lvl="1" indent="-342900"/>
            <a:r>
              <a:rPr lang="en-US" sz="2200" dirty="0"/>
              <a:t>	</a:t>
            </a:r>
            <a:r>
              <a:rPr lang="en-US" sz="2200" u="sng" dirty="0" smtClean="0"/>
              <a:t>gamma ray</a:t>
            </a:r>
            <a:r>
              <a:rPr lang="en-US" sz="2200" dirty="0" smtClean="0"/>
              <a:t>,  </a:t>
            </a:r>
          </a:p>
          <a:p>
            <a:pPr marL="800100" lvl="1" indent="-342900">
              <a:buAutoNum type="alphaLcPeriod" startAt="2"/>
            </a:pPr>
            <a:r>
              <a:rPr lang="en-US" sz="2200" dirty="0" smtClean="0"/>
              <a:t>Answer the Review Questions 1-7, 24, 25 at the end of the chapter. </a:t>
            </a:r>
          </a:p>
          <a:p>
            <a:pPr marL="800100" lvl="1" indent="-342900">
              <a:buAutoNum type="alphaLcPeriod" startAt="2"/>
            </a:pPr>
            <a:r>
              <a:rPr lang="en-US" sz="2200" dirty="0" smtClean="0"/>
              <a:t>Answer the following question: </a:t>
            </a:r>
          </a:p>
          <a:p>
            <a:pPr marL="1257300" lvl="2" indent="-342900"/>
            <a:r>
              <a:rPr lang="en-US" sz="2200" dirty="0" smtClean="0"/>
              <a:t>What does the U in U-238 stand for? </a:t>
            </a:r>
          </a:p>
          <a:p>
            <a:pPr marL="1257300" lvl="2" indent="-342900"/>
            <a:r>
              <a:rPr lang="en-US" sz="2200" dirty="0" smtClean="0"/>
              <a:t>What is the difference between U-235 and U-238.</a:t>
            </a:r>
            <a:br>
              <a:rPr lang="en-US" sz="2200" dirty="0" smtClean="0"/>
            </a:br>
            <a:endParaRPr lang="en-US" sz="2200" dirty="0" smtClean="0"/>
          </a:p>
          <a:p>
            <a:pPr marL="800100" lvl="1" indent="-342900"/>
            <a:r>
              <a:rPr lang="en-US" sz="2200" dirty="0" smtClean="0"/>
              <a:t>Hold onto this paper. You will add more to it next class before you turn it in.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</cp:revision>
  <dcterms:created xsi:type="dcterms:W3CDTF">2012-03-29T15:05:28Z</dcterms:created>
  <dcterms:modified xsi:type="dcterms:W3CDTF">2012-03-29T15:17:33Z</dcterms:modified>
</cp:coreProperties>
</file>