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56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56EC-A6C3-48E9-872C-A0604FFEC3B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B4C8-ED3C-4F9B-ABA3-374787612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56EC-A6C3-48E9-872C-A0604FFEC3B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B4C8-ED3C-4F9B-ABA3-374787612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56EC-A6C3-48E9-872C-A0604FFEC3B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B4C8-ED3C-4F9B-ABA3-374787612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56EC-A6C3-48E9-872C-A0604FFEC3B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B4C8-ED3C-4F9B-ABA3-374787612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56EC-A6C3-48E9-872C-A0604FFEC3B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B4C8-ED3C-4F9B-ABA3-374787612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56EC-A6C3-48E9-872C-A0604FFEC3B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B4C8-ED3C-4F9B-ABA3-374787612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56EC-A6C3-48E9-872C-A0604FFEC3B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B4C8-ED3C-4F9B-ABA3-374787612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56EC-A6C3-48E9-872C-A0604FFEC3B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B4C8-ED3C-4F9B-ABA3-374787612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56EC-A6C3-48E9-872C-A0604FFEC3B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B4C8-ED3C-4F9B-ABA3-374787612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56EC-A6C3-48E9-872C-A0604FFEC3B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B4C8-ED3C-4F9B-ABA3-374787612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56EC-A6C3-48E9-872C-A0604FFEC3B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B4C8-ED3C-4F9B-ABA3-374787612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756EC-A6C3-48E9-872C-A0604FFEC3BC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8B4C8-ED3C-4F9B-ABA3-3747876126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you took a photo of a falling object every second, what would it’s motion look like?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you took a photo of a falling object every second, what would it’s motion look like? </a:t>
            </a:r>
            <a:endParaRPr lang="en-US" dirty="0"/>
          </a:p>
        </p:txBody>
      </p:sp>
      <p:pic>
        <p:nvPicPr>
          <p:cNvPr id="4" name="Picture 2" descr="http://www.mrfizix.com/images/projectil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80435"/>
          <a:stretch>
            <a:fillRect/>
          </a:stretch>
        </p:blipFill>
        <p:spPr bwMode="auto">
          <a:xfrm>
            <a:off x="1295400" y="1600200"/>
            <a:ext cx="665235" cy="51228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you took a photo of a falling object every second, what would it’s motion look like? </a:t>
            </a:r>
            <a:endParaRPr lang="en-US" dirty="0"/>
          </a:p>
        </p:txBody>
      </p:sp>
      <p:pic>
        <p:nvPicPr>
          <p:cNvPr id="4" name="Picture 2" descr="http://www.mrfizix.com/images/projectil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80435"/>
          <a:stretch>
            <a:fillRect/>
          </a:stretch>
        </p:blipFill>
        <p:spPr bwMode="auto">
          <a:xfrm>
            <a:off x="1295400" y="1600200"/>
            <a:ext cx="665235" cy="512287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19400" y="2667000"/>
            <a:ext cx="58622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ball continuously increases in speed. </a:t>
            </a:r>
          </a:p>
          <a:p>
            <a:endParaRPr lang="en-US" sz="2000" dirty="0"/>
          </a:p>
          <a:p>
            <a:r>
              <a:rPr lang="en-US" sz="2000" dirty="0" smtClean="0"/>
              <a:t>A fast moving ball covers more distance in one second </a:t>
            </a:r>
          </a:p>
          <a:p>
            <a:r>
              <a:rPr lang="en-US" sz="2000" dirty="0" smtClean="0"/>
              <a:t>than a slower moving ball. 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If we shoot another ball sideways at the same time, will it land before or after this one? </a:t>
            </a:r>
            <a:endParaRPr lang="en-US" sz="3600" dirty="0"/>
          </a:p>
        </p:txBody>
      </p:sp>
      <p:pic>
        <p:nvPicPr>
          <p:cNvPr id="4" name="Picture 2" descr="http://www.mrfizix.com/images/projectil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80435"/>
          <a:stretch>
            <a:fillRect/>
          </a:stretch>
        </p:blipFill>
        <p:spPr bwMode="auto">
          <a:xfrm>
            <a:off x="1295400" y="1600200"/>
            <a:ext cx="665235" cy="51228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If we shoot another ball sideways at the same time, will it land before or after this one? </a:t>
            </a:r>
            <a:endParaRPr lang="en-US" sz="3600" dirty="0"/>
          </a:p>
        </p:txBody>
      </p:sp>
      <p:pic>
        <p:nvPicPr>
          <p:cNvPr id="4" name="Picture 2" descr="http://www.mrfizix.com/images/projectil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-9813"/>
          <a:stretch>
            <a:fillRect/>
          </a:stretch>
        </p:blipFill>
        <p:spPr bwMode="auto">
          <a:xfrm>
            <a:off x="1295400" y="1600200"/>
            <a:ext cx="3733800" cy="51228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If we shoot another ball sideways at the same time, will it land before or after this one? </a:t>
            </a:r>
            <a:endParaRPr lang="en-US" sz="3600" dirty="0"/>
          </a:p>
        </p:txBody>
      </p:sp>
      <p:pic>
        <p:nvPicPr>
          <p:cNvPr id="4" name="Picture 2" descr="http://www.mrfizix.com/images/projectil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-9813"/>
          <a:stretch>
            <a:fillRect/>
          </a:stretch>
        </p:blipFill>
        <p:spPr bwMode="auto">
          <a:xfrm>
            <a:off x="1295400" y="1600200"/>
            <a:ext cx="3733800" cy="512287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920215" y="2667000"/>
            <a:ext cx="42237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Horizontal motion is completely</a:t>
            </a:r>
          </a:p>
          <a:p>
            <a:r>
              <a:rPr lang="en-US" sz="2400" dirty="0" smtClean="0"/>
              <a:t>Independent of vertical motion. 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If we shoot another ball sideways at the same time, will it land before or after this one? </a:t>
            </a:r>
            <a:endParaRPr lang="en-US" sz="3600" dirty="0"/>
          </a:p>
        </p:txBody>
      </p:sp>
      <p:pic>
        <p:nvPicPr>
          <p:cNvPr id="4" name="Picture 2" descr="http://www.mrfizix.com/images/projectil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-9813"/>
          <a:stretch>
            <a:fillRect/>
          </a:stretch>
        </p:blipFill>
        <p:spPr bwMode="auto">
          <a:xfrm>
            <a:off x="1295400" y="1600200"/>
            <a:ext cx="3733800" cy="5122873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 rot="16200000" flipH="1">
            <a:off x="-266700" y="4229100"/>
            <a:ext cx="54864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-38100" y="4229100"/>
            <a:ext cx="54864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876300" y="4305300"/>
            <a:ext cx="54864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1104900" y="4229100"/>
            <a:ext cx="54864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34000" y="2895600"/>
            <a:ext cx="373839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horizontal motion is not</a:t>
            </a:r>
          </a:p>
          <a:p>
            <a:r>
              <a:rPr lang="en-US" sz="2000" dirty="0" smtClean="0"/>
              <a:t>Increasing or decreasing.</a:t>
            </a:r>
          </a:p>
          <a:p>
            <a:endParaRPr lang="en-US" sz="2000" dirty="0"/>
          </a:p>
          <a:p>
            <a:r>
              <a:rPr lang="en-US" sz="2000" dirty="0" smtClean="0"/>
              <a:t>The ball would move forever in 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he horizontal direction if it didn’t</a:t>
            </a:r>
          </a:p>
          <a:p>
            <a:r>
              <a:rPr lang="en-US" sz="2000" dirty="0" smtClean="0"/>
              <a:t>run into the floor first.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mrfizix.com/images/projecti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838200"/>
            <a:ext cx="3505200" cy="5281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197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If you took a photo of a falling object every second, what would it’s motion look like? </vt:lpstr>
      <vt:lpstr>If you took a photo of a falling object every second, what would it’s motion look like? </vt:lpstr>
      <vt:lpstr>If you took a photo of a falling object every second, what would it’s motion look like? </vt:lpstr>
      <vt:lpstr>If we shoot another ball sideways at the same time, will it land before or after this one? </vt:lpstr>
      <vt:lpstr>If we shoot another ball sideways at the same time, will it land before or after this one? </vt:lpstr>
      <vt:lpstr>If we shoot another ball sideways at the same time, will it land before or after this one? </vt:lpstr>
      <vt:lpstr>If we shoot another ball sideways at the same time, will it land before or after this one? </vt:lpstr>
      <vt:lpstr>Slide 8</vt:lpstr>
      <vt:lpstr>Slide 9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you took a photo of a falling object every second, what would it’s motion look like? </dc:title>
  <dc:creator>Windows User</dc:creator>
  <cp:lastModifiedBy>Windows User</cp:lastModifiedBy>
  <cp:revision>1</cp:revision>
  <dcterms:created xsi:type="dcterms:W3CDTF">2011-10-07T13:17:41Z</dcterms:created>
  <dcterms:modified xsi:type="dcterms:W3CDTF">2011-10-07T13:26:47Z</dcterms:modified>
</cp:coreProperties>
</file>