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4A26-BA11-4FA2-8131-ECFEC2F75D62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BDDB-BABD-49EC-A401-F14F7950B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Waves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3276600" cy="54102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Oscillation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Cycle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Equilibrium Position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Crest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Trough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Pulse Wave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Periodic Wave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Medium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Period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Frequency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Velocity</a:t>
            </a:r>
          </a:p>
          <a:p>
            <a:pPr algn="l"/>
            <a:endParaRPr lang="en-US" sz="2600" dirty="0" smtClean="0"/>
          </a:p>
          <a:p>
            <a:pPr algn="l"/>
            <a:endParaRPr lang="en-US" sz="2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38600" y="914400"/>
            <a:ext cx="43434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Wavelength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/>
              <a:t>Amplitude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Transverse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/>
              <a:t>Longitudinal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Standing Wave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/>
              <a:t>Node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Antinode</a:t>
            </a: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/>
              <a:t>Reflection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Diffraction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/>
              <a:t>Constructive Interference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Destructive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Interference</a:t>
            </a:r>
            <a:endParaRPr kumimoji="0" lang="en-US" sz="2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Waves Vocabulary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Vocabulary</dc:title>
  <dc:creator>Windows User</dc:creator>
  <cp:lastModifiedBy>Windows User</cp:lastModifiedBy>
  <cp:revision>31</cp:revision>
  <dcterms:created xsi:type="dcterms:W3CDTF">2012-02-02T15:51:32Z</dcterms:created>
  <dcterms:modified xsi:type="dcterms:W3CDTF">2012-02-02T22:06:53Z</dcterms:modified>
</cp:coreProperties>
</file>